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8684C-6DDB-476D-9942-F6C0DDA85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CB529-B861-4AFC-915D-FB04AE270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4F02B-F0D5-4C3E-A152-8778708A2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21E2-BD0A-49CA-8693-8329C87538B2}" type="datetimeFigureOut">
              <a:rPr lang="en-IN" smtClean="0"/>
              <a:t>15/10/2019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AD945-DE48-4506-8836-E2B5E9BF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60071-1FB2-481D-81CB-DA8E811B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2F4E-B490-4A6D-9927-779FC20947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71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AD94-DDEC-4722-BB15-3D9AAA32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B06AED-504E-4142-A768-E704D7372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0D8FC-107F-4438-9A4C-3DAA4D07A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21E2-BD0A-49CA-8693-8329C87538B2}" type="datetimeFigureOut">
              <a:rPr lang="en-IN" smtClean="0"/>
              <a:t>15/10/2019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2BA5F-4A4E-48E0-8902-C1D5C806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EFFD0-2E42-4CA0-A79C-18D3DDFE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2F4E-B490-4A6D-9927-779FC20947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302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7E22D4-AF97-4124-B536-2360E99BF1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5F73F-C782-4102-82A3-27144970B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BFE31-D8C6-4E45-B80B-6F0BE349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21E2-BD0A-49CA-8693-8329C87538B2}" type="datetimeFigureOut">
              <a:rPr lang="en-IN" smtClean="0"/>
              <a:t>15/10/2019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35DB6-907F-4726-B556-4088BC654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DCD6D-BFFA-43AE-9C2F-F6D5CAA9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2F4E-B490-4A6D-9927-779FC20947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764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E8BA-B3A4-49DC-840E-EC06FDCD3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14316-F8EF-4C3A-842E-9B703D2E9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7E707-93ED-4CCF-93E2-02ED03FC9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21E2-BD0A-49CA-8693-8329C87538B2}" type="datetimeFigureOut">
              <a:rPr lang="en-IN" smtClean="0"/>
              <a:t>15/10/2019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E6A4A-54C0-4198-A87F-7FC88B1D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96612-E60C-4063-B2A2-30530603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2F4E-B490-4A6D-9927-779FC20947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82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9CC96-E536-4C79-9C92-42E005FC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CDF91-0CCA-47EA-9CC8-C05B0A820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5EBA3-D018-4380-90A8-3534E6D75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21E2-BD0A-49CA-8693-8329C87538B2}" type="datetimeFigureOut">
              <a:rPr lang="en-IN" smtClean="0"/>
              <a:t>15/10/2019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836D3-5AD6-42CB-9EC8-10A2F8AC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C7D98-EA96-4EC1-95FE-592BA0AD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2F4E-B490-4A6D-9927-779FC20947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16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FBDC-23C2-4D47-8AF9-477CA85F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39D87-9287-4C0A-B267-44101F6B5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5B0F7-2AB8-4712-9362-A5D130B44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51E56-19C1-4211-8ED0-422964A36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21E2-BD0A-49CA-8693-8329C87538B2}" type="datetimeFigureOut">
              <a:rPr lang="en-IN" smtClean="0"/>
              <a:t>15/10/2019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E2AF6-6A91-4AF1-9A0F-C8B21921C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AAA65-F245-4BEA-94CE-BEC5A447A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2F4E-B490-4A6D-9927-779FC20947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817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1D17-FDFA-48A1-9939-16FC05ABC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199EB-7EC8-4A5D-82F2-1B0CF4AB8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6C7E2-39E5-4E13-BE22-863FE583A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59895-E314-43C0-AF48-1681AEBC5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121BBD-C91D-4BE0-A8D9-006B4EF7D9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33EDDB-1D0C-44FC-BAFC-95BBB7C71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21E2-BD0A-49CA-8693-8329C87538B2}" type="datetimeFigureOut">
              <a:rPr lang="en-IN" smtClean="0"/>
              <a:t>15/10/2019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F9D646-1382-4517-A8B0-82A582E06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B9E950-729F-4F8B-A22F-54FBFCEB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2F4E-B490-4A6D-9927-779FC20947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52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3739-3662-4DA1-A24B-55EEF375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79A014-9B91-4772-92AD-3D498DEA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21E2-BD0A-49CA-8693-8329C87538B2}" type="datetimeFigureOut">
              <a:rPr lang="en-IN" smtClean="0"/>
              <a:t>15/10/2019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BD729-E39D-499F-83A7-255285811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B45757-6F16-4B9B-9079-069DBB3F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2F4E-B490-4A6D-9927-779FC20947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832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6D17E0-053A-45CC-92FF-D80AD3EC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21E2-BD0A-49CA-8693-8329C87538B2}" type="datetimeFigureOut">
              <a:rPr lang="en-IN" smtClean="0"/>
              <a:t>15/10/2019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BBB196-4763-49DA-9748-63626803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8F3DD-74B7-4C28-AAD6-260C409D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2F4E-B490-4A6D-9927-779FC20947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258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41AD-ACC0-47CD-A498-068E96B0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F3C01-48E9-43AC-93C0-1278D2FC6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26C70-A0EF-4C66-8ECE-1089A74CF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32E54-0E20-48D7-8F40-EC41070F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21E2-BD0A-49CA-8693-8329C87538B2}" type="datetimeFigureOut">
              <a:rPr lang="en-IN" smtClean="0"/>
              <a:t>15/10/2019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26ED0-84C2-4A73-A61B-E9F27CDA8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C2E8F-6E41-474A-9983-646153A8F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2F4E-B490-4A6D-9927-779FC20947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120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BCF3-0C06-482F-9FF5-CF72C9D7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C22710-065A-42C8-BFB6-906CBDA5A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EE01B-0B28-46EE-90FD-1339B4934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B8C56-8977-4274-AAD2-DD01D6073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21E2-BD0A-49CA-8693-8329C87538B2}" type="datetimeFigureOut">
              <a:rPr lang="en-IN" smtClean="0"/>
              <a:t>15/10/2019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EDBD5-8BEF-4631-85EA-335D4386A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B0865-BD4F-42E7-85DB-C356C09D8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2F4E-B490-4A6D-9927-779FC20947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21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3A461A-20AA-41EF-957F-774B0B57A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A204E-3E7E-48C6-8152-9A18942D1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55810-F714-42D8-9003-13B5D3FEC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321E2-BD0A-49CA-8693-8329C87538B2}" type="datetimeFigureOut">
              <a:rPr lang="en-IN" smtClean="0"/>
              <a:t>15/10/2019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D875B-DFA7-487E-B310-31458DFCB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4AF9C-1152-4E5B-B7E4-DFADA3395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32F4E-B490-4A6D-9927-779FC20947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51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1830F-57CD-4643-B2B9-CCA9E7A90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5670F-FD84-44DC-A4DA-98E3BD47F4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EC1421-B184-45EB-96C3-FF73E103E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A7B633-4756-4D32-AA42-25978A88BCB0}"/>
              </a:ext>
            </a:extLst>
          </p:cNvPr>
          <p:cNvSpPr txBox="1"/>
          <p:nvPr/>
        </p:nvSpPr>
        <p:spPr>
          <a:xfrm>
            <a:off x="251792" y="0"/>
            <a:ext cx="1175467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3207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B32F-63AD-4272-B9DB-D135A11EE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64A2D-4DFC-4F93-B445-8457B39C8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89B54-B758-47F0-B02F-426EFEE53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35618A-9B46-4E16-923B-B82889459302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E5420-C6D1-45AF-BD3A-E49CAA075F3D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8881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C2A2A-A049-4557-ACF3-530060462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6B86F-137F-4444-8B4B-F0D7A7EA5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CCB4E-6392-4FC7-8551-A6B76525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E1F86F-ABBE-4AE3-A52C-B914D5ABA0A8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51AA7-B539-4803-9105-E426B902C1E8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6455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A7EAB-1D59-4765-9470-C59C4BD60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E33BE-F307-4990-A95B-7A6D84B89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01485-5773-4B80-8B97-CBD6A953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8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FB437-FA3B-4D73-ADBC-3973092CD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9A4D-D7FA-47B6-B720-8B6506AF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7E701-620C-4FA8-9338-1403EA696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06488-9EE7-461E-B603-94CD26912B78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68AED-DBDB-4698-B92C-1E4CE14AC1F0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975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F6115-2377-464F-81C6-07778C08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38FBD-9892-4CD6-9A0E-CA4FCE7A1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72C76-24C9-4A23-BCF6-ED259F88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9D91D9-EAAB-4D70-BAEE-660106FE9011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095E0-887A-421C-A97C-68A6B1EFDCF9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490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3752-6A2F-4E4E-A00F-8780B4A7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D965C-E987-4DD7-99EC-5120650BC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4F169-4A58-4F33-A569-2808B412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3195BD-30C5-45B6-9EF6-BEEA288F2FDE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CDF0D5-B7B8-471D-93B2-46606BA0A4FD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2538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612B6-5E07-419E-9E42-1F6D45DE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2C622-7CDF-4A3E-AEF0-0EEE80DF3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F6FB-2625-42A0-B5A7-E3A1BCF4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F7C729-31AE-4DDE-AD23-060F6F2E72F9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ACAB1-98FE-4423-8C56-BE1778CDDBFE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8053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FD2E-50B8-462D-BB08-02D96575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392D9-0BD6-4E70-9C3B-65932C09E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172B4-943B-4611-BE78-42436A773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8BB14F-E410-4E91-8C4A-07D0D4E1F9E9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264F7-B558-4B8B-B5BA-26B92807F6A7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2979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F4123-C052-443F-9EAA-5356FEA6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7D423-B64D-4B98-9DF4-D42ACE1F6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67889-FD44-4DE4-9066-A9EBD2D0B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325EF7-7246-4338-BE4F-CE489D070E35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F81562-9895-4C50-9B57-C8B0ADC961B3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0753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8276B-7E6C-4A7B-B065-F0D8A081E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7AA6C-3287-44DE-B366-9F3E02E30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3BCE6-1F22-4AFA-8CF6-DE7F8CA16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891B7E-22B1-4451-9A63-46E07B379475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F477E-EA8B-4215-8F7A-5A72ECB12074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716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FAAFA-EDFE-49E5-8035-89BF16D8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8B1F9-63ED-4DF1-8BE7-2EF955C4E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3A3CB-6ED7-4CA1-A7A7-62FA92FE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E6D71E-1867-45B1-986F-B1ED5341098E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F64EE-C8CA-4A87-9927-CF3DC3D23FCC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7501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0920-6C7A-4E3F-9D56-6BE553F2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1733A-94A8-45E9-896A-B18ACE626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DE0DF-489F-4837-B774-D736E86E6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A4F01B-5CFB-449D-B2C7-B455F1687ECC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78060-5F5C-49BF-9068-7426528405B3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3372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5A84-516D-4D06-8B8A-11FB99D3E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BD4DD-B917-4FDE-A16F-1C494BFCA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4B4A5-7AA2-40BC-943F-76EED50A7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996B5A-3A3E-409F-B857-20611CC1CF7F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0F3BAA-578B-47F5-8F67-3308DE2988D5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88EF8-8A21-499F-8AAE-78BF2F386E15}"/>
              </a:ext>
            </a:extLst>
          </p:cNvPr>
          <p:cNvSpPr txBox="1"/>
          <p:nvPr/>
        </p:nvSpPr>
        <p:spPr>
          <a:xfrm>
            <a:off x="4598504" y="874643"/>
            <a:ext cx="2981739" cy="4770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3A1E2-2206-4771-9679-A2AB55B4F1D0}"/>
              </a:ext>
            </a:extLst>
          </p:cNvPr>
          <p:cNvSpPr txBox="1"/>
          <p:nvPr/>
        </p:nvSpPr>
        <p:spPr>
          <a:xfrm>
            <a:off x="838200" y="3428999"/>
            <a:ext cx="6617677" cy="4770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4490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221CB-B158-47CC-92FB-A3E0CDFD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708FA-911A-4796-AB68-DB6C903F9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1BFE1-7553-47D5-BBDD-7F2BAAA9C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46EB0D-43D6-440A-8873-3BD21E3A19F9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DCA28-D565-4A65-8E56-2A1812AC03D3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6544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6B6F6-0112-4233-B9A6-E69F59418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06F9-3CDB-4CB8-968B-125830F54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A13BB-DC8A-4A7C-AEF1-8CDDA44F4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6C6153-143C-4BD6-818F-D701567B7A87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3C31A-FCAB-47D6-8AFC-AE7F6CE149E2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8446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F92FC-FE74-4EB5-9DB4-CB707D6D9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D100A-FB4E-47D0-B716-71CE6C8B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21401-B3FA-4721-82F3-0AEB8DD49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71D95C-6B74-4BA8-B169-DF15C4FF3CB4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32BB9B-2A3A-48C1-8D8E-21504897A7F9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0377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5E747-3E10-4082-98E7-A2FC193E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9A260-502C-45DB-AD5D-EF28177F4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CC1F1-F222-427B-9724-51BC2543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10FD22-FA4F-4DE4-9A40-1FAAADF708AB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DF34C-E372-4D47-814F-310FA8201B2A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9673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37070-0E0E-4DF1-AA2A-C002BF4B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D617A-8940-42B5-A495-234ECF4B2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0D737-E317-4504-B243-FA8AC1AB2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3D5C87-D1E8-43DC-93F9-E9F761AEFD4D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7749B5-ADDB-4D14-99A0-C5BEE07663C4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1959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49E82-D1C6-4A38-AF87-1F538910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3D278-1CBB-47BB-A5CC-522F70281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5AB877-EC64-4E6E-A927-BCEBFCA85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5E2B73-78B5-4DD0-B132-FC22E0B5710F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62771-EC2A-4722-9DEE-20CC9BA2C946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1933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9B3FD-BACB-4D3E-B94F-C44A8F97A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868B2-FE6D-41B9-BA5F-56EFCD4C3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3CA33-3014-48CB-8306-B0DCC8033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8AE07E-02D8-420A-BF54-8927B00375D2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F8FD0-6BD2-4317-8CA2-D450980C8004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3901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6B6DC-926A-468A-AC97-DE1AD270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64B60-D4B3-4426-8261-A89E4385C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15FF5-3529-4775-9F8E-E7022B00E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5D23E3-924E-4164-A35C-E0B51ACEA351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0882ED-489A-4C54-B6F9-B8D3762E91A2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6220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3DF9-530F-4B3F-B552-1E51C93E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5AF60-10B2-4BDF-B140-F0505A6D1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12863-AA11-457F-A193-84D3F9B2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080CE5-6BF0-414D-A0D5-ABF848CAF0BE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7AB53-2C21-4882-89B7-A09E2B73D631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0229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33FB-8E72-4A6E-BB84-64B33B0C5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3FBA5-1D83-4B47-9356-FD8365144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8F52E-540D-4029-824D-7050FA7E9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61BE62-CBE7-4BEB-B36E-0D37DCA1B93C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47B13-F821-4529-AFD8-0B4750563649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3825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2807-DAA5-4DFF-805A-336BBC16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03837-2694-4E8E-BB60-4A2D488DC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722BA-98CE-49DC-A7C7-2BF576264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0BC3BF-5E72-45ED-A3D2-6B4EE94EB566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3D2B4-ACBA-4EBD-8A09-AE0631D0305D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761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60E37-69B5-4628-93F7-81D1136E4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91DC8-E445-47D5-8284-8159BD06B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0EF8F-ADB5-495B-BC04-5D5293AB6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1B86EB-EAD3-4A4F-9E78-18A797F589BA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767E3-A6C0-4506-90D8-B02E08CCA18D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0629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9F8AA-FD25-47C3-B707-2C3DFD47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0D14D-D7B7-4423-91A1-49D7F7416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9486A-3B03-4134-AA44-27B74EE6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BF718D-E87E-4535-8671-9E409980C991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F3767-E46A-41CF-BD5D-674913269D1B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3707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1BE6E-5992-44CA-B629-E9675CD2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A0A79-CF99-4880-9D39-9DB833A19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26F61-4CDD-4D9B-BCCF-FFFBD3E97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F05E50-0328-48B9-8CD0-A835693ACD47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8BF610-BE54-4A9A-A149-1D330574563E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0641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B788-BA1D-4B01-A07F-109988A5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EB739-D341-4886-AC57-81DD790C9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AC638-3656-4F88-A437-0C473DB11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0DE90D-486E-4C95-9949-CC0A64FF31FF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6A2C3-43F1-49D7-8165-629232303457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0AFB5-74BE-4F43-9552-9C61DFEC1F26}"/>
              </a:ext>
            </a:extLst>
          </p:cNvPr>
          <p:cNvSpPr txBox="1"/>
          <p:nvPr/>
        </p:nvSpPr>
        <p:spPr>
          <a:xfrm>
            <a:off x="6202017" y="3697357"/>
            <a:ext cx="37106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7319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62D34-C080-44C7-8A65-1ED5909ED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F1C4F-485E-4490-B5F4-2C1328BF8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BD746-24B4-4C83-87D7-3749A7742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DD5B90-1165-4DA6-BA01-B6C98A157BDD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1749D-129D-4A4D-A2DB-DA4488E9ED69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2421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05F7-3F4D-487C-BAE1-423595F94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CE088-7978-4639-9D60-E944574E6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C36C8-8B06-4F93-A712-E25493D45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57E054-3945-4061-A661-4C60ABA58E61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70737-A5DF-4FDC-B16A-C6E17DF779B2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7664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90B2-576F-4BD2-81FB-F4D20DD7E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09243-206D-4285-89F5-10E47742B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04D2B-2041-4FDC-AD4C-A434798B6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442275-AC79-4014-B2A6-5C934D66D85F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ECF4C-2F26-4A6E-80BE-F90C3ED968C7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3363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85B2-A5F2-4C6A-B656-C3942EF4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8C7CE-B06B-4462-838E-5937EAF8A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DAD07-45E2-40F7-A2CC-8AC32E8F5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FB7DEE-AF76-4F1E-9255-2368A6DD1C92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BA438-A043-4193-ADE8-9A3D2B713F28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7744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8EAA-4058-4639-81B7-09D3127E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5DC0-7F27-441A-B338-05CB96939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B70B1-FAE3-4FE1-94BF-F591D9ECA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1B7704-87E4-45A9-98BB-CFCBB7F8EEE8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057EB-1A3C-4A0F-9A3C-16B4C9C12DF6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17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42C63-35E3-48BC-856A-E7E17D6B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D3991-A2FB-45F9-BB28-7CBC0155A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994F7-761A-4FCC-B287-38A0DF621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4643C8-E2D2-4D25-A422-09D0DECAFA60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C5769-C6C3-4606-8FEC-82C2CAA2A0FC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0267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F280D-EAF0-4E9A-8E4F-976C4E16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730D3-E7DF-49C7-9CAC-2577459A5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67718-D1A7-4E52-A4AF-9D6D0F80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1CAEFC-30D1-4490-90D8-7B613E97408F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5FDAA3-F0BD-4066-9D34-5F1C8D73986A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3880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4F5F-3F63-4C76-8478-8B4E48B2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4DAE9-A675-4856-8ECF-357440EB4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EC909-52E5-47B8-9FBA-5D114984C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4AAC4-F210-4082-90D1-725CD05EC337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2D3F8-AD82-41FA-B4E1-ED108299C4DE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5437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3492-092D-4986-A685-2A2FC59D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CDDDC-3713-4DD0-AB3D-46FF89878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C82C5-958D-4303-B256-B13EC2AA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38A6EC-3390-47B5-A973-16EFB88407A9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94EF1-6047-4125-B543-9C50282DA5EA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1863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21DF-1CAF-445A-9B12-786565E2B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1C658-87F5-4214-8DFB-4D87782A6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0DB9A-AAB0-49FC-B2C8-7716C556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F0A990-00D4-4D85-BF5F-2941493036D7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A3D5E-9171-4467-B0EE-52804D961507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2729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B0DA8-FD49-4E69-9F9E-703FBF7C2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2BF76-BA26-4751-88F9-829B5A209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2FBDE-FBFE-4780-9195-916F55149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056E7-B1DB-4CAE-8930-1ECB21650A4A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EC9A2-DC93-4F11-8EF8-D92F877F322E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7220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A0F0-6F48-4C08-A23B-07D4AA5B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B9ECB-F4DA-4A15-941C-E26471786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38352-56DE-49A6-8D0F-E7FBD407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485A15-2BD1-4395-856E-A7A80D6E2C1E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C8BD1-54CD-4471-8056-ADA78C8CD104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3847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2D044-7072-40F0-AB73-9BCBD3CB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18A90-6BC3-4C65-AEF9-7753DEC3B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495BA-9EA7-4C2C-955E-A869902C6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F315D-4BE6-4947-A446-6DF2BF8C3AA3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3B34E-E241-4843-A949-E89F87799FFC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2597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2B724-7AB9-4E98-8AC2-60AD1A50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6DC2A-FE32-439B-A2B2-3DB58D428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A7427-103B-47C9-9A0D-53267531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124566-FE00-4B03-AD7E-6C9487581AE6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2F35DF-EC95-40D0-B06A-9C65A4BFDBE8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971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52B8-1BEB-473D-8111-C35A75AA8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714D4-ACA0-40A2-87AD-A6938DAE6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FE998-79BC-406A-B94A-09CA92576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8B004E-1482-41E4-B4CF-B84029F7EF91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07FC8-ECAC-47F8-BD46-CEAE75D27141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598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D5B0-E583-4674-B89C-798783CD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1E743-417D-47E1-9CA3-604786A40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B2DCD-0074-4412-A940-87BA580D3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5E331F-58A2-4F8F-8307-7270F8B254AC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CF70B-4361-4AF5-B44D-849064B81D8D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6146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C2B3E-ED3B-43D8-90E7-B2A96D69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6718C-0EFA-480D-813A-4759ED9AB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87A5A-2984-4AA5-B2A3-A6ED1097F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898988-5BA5-43C4-95BA-B30F548ACD4D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55305-EE35-41D0-89CF-FEF5DEF0413F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296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22BC3-D341-4E41-913A-8FE458B4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79C50-C2A6-4D2D-BA40-964F09F38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FB2FE-551B-4891-932F-0CDC1A87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16411C-7DC3-44EC-9329-DA2105E72247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03FBA-B238-4226-BB1B-38311F7C07E3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1001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3842-E136-4311-8E74-418E4AFD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7B02F-78AB-4C2A-AAFD-551021709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A083E-7A8D-4DD2-B82E-82C041821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9B5592-1DB5-4F8A-9FD0-1950E8A3DE1F}"/>
              </a:ext>
            </a:extLst>
          </p:cNvPr>
          <p:cNvSpPr txBox="1"/>
          <p:nvPr/>
        </p:nvSpPr>
        <p:spPr>
          <a:xfrm>
            <a:off x="251792" y="0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5D95A-8F4B-4550-803C-324DDED25F5B}"/>
              </a:ext>
            </a:extLst>
          </p:cNvPr>
          <p:cNvSpPr txBox="1"/>
          <p:nvPr/>
        </p:nvSpPr>
        <p:spPr>
          <a:xfrm>
            <a:off x="231916" y="6486944"/>
            <a:ext cx="117546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717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Widescreen</PresentationFormat>
  <Paragraphs>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Varun Sharma</dc:creator>
  <cp:lastModifiedBy>Pankaj Pandey</cp:lastModifiedBy>
  <cp:revision>8</cp:revision>
  <dcterms:created xsi:type="dcterms:W3CDTF">2018-12-12T07:19:29Z</dcterms:created>
  <dcterms:modified xsi:type="dcterms:W3CDTF">2019-10-15T17:04:13Z</dcterms:modified>
</cp:coreProperties>
</file>